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18610-0402-43E0-892F-C35AE0E52D7C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36C2-BF41-4C83-948B-2FE1064839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914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18610-0402-43E0-892F-C35AE0E52D7C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36C2-BF41-4C83-948B-2FE1064839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582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18610-0402-43E0-892F-C35AE0E52D7C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36C2-BF41-4C83-948B-2FE1064839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881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18610-0402-43E0-892F-C35AE0E52D7C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36C2-BF41-4C83-948B-2FE1064839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0103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18610-0402-43E0-892F-C35AE0E52D7C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36C2-BF41-4C83-948B-2FE1064839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262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18610-0402-43E0-892F-C35AE0E52D7C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36C2-BF41-4C83-948B-2FE1064839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521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18610-0402-43E0-892F-C35AE0E52D7C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36C2-BF41-4C83-948B-2FE1064839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650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18610-0402-43E0-892F-C35AE0E52D7C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36C2-BF41-4C83-948B-2FE1064839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360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18610-0402-43E0-892F-C35AE0E52D7C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36C2-BF41-4C83-948B-2FE1064839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942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18610-0402-43E0-892F-C35AE0E52D7C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36C2-BF41-4C83-948B-2FE1064839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693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18610-0402-43E0-892F-C35AE0E52D7C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36C2-BF41-4C83-948B-2FE1064839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989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18610-0402-43E0-892F-C35AE0E52D7C}" type="datetimeFigureOut">
              <a:rPr lang="ru-RU" smtClean="0"/>
              <a:t>08.07.2026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7A36C2-BF41-4C83-948B-2FE1064839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790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605828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016083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597771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808044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16691" cy="6928139"/>
          </a:xfrm>
        </p:spPr>
      </p:pic>
    </p:spTree>
    <p:extLst>
      <p:ext uri="{BB962C8B-B14F-4D97-AF65-F5344CB8AC3E}">
        <p14:creationId xmlns:p14="http://schemas.microsoft.com/office/powerpoint/2010/main" val="2032451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Широкоэкранный</PresentationFormat>
  <Paragraphs>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PC-44</dc:creator>
  <cp:lastModifiedBy>PC-44</cp:lastModifiedBy>
  <cp:revision>1</cp:revision>
  <dcterms:created xsi:type="dcterms:W3CDTF">2026-07-08T09:07:11Z</dcterms:created>
  <dcterms:modified xsi:type="dcterms:W3CDTF">2026-07-08T09:08:44Z</dcterms:modified>
</cp:coreProperties>
</file>